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80" autoAdjust="0"/>
    <p:restoredTop sz="94660"/>
  </p:normalViewPr>
  <p:slideViewPr>
    <p:cSldViewPr>
      <p:cViewPr varScale="1">
        <p:scale>
          <a:sx n="46" d="100"/>
          <a:sy n="46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1ECFC-F311-4325-A74D-8B4EA0EA2F44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DE954-5141-4CBB-8EBB-F83895428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/imgres?imgurl=http://img.alibaba.com/photo/104473033/Export_Wood_Coffin_With_High_Quality.jpg&amp;imgrefurl=http://www.alibaba.com/product/nguyenthituyen-104473033-100801015/Export_Wood_Coffin_With_High_Quality.html&amp;usg=__I6W0WCZ9EKXMf51BzdMzkubrlNU=&amp;h=424&amp;w=800&amp;sz=115&amp;hl=en&amp;start=9&amp;um=1&amp;tbnid=QX8u1MUfBKyvGM:&amp;tbnh=76&amp;tbnw=143&amp;prev=/images?q=coffin&amp;hl=en&amp;safe=active&amp;sa=N&amp;um=1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hitehouse.gov/about/presidents/AbrahamLincoln/" TargetMode="External"/><Relationship Id="rId5" Type="http://schemas.openxmlformats.org/officeDocument/2006/relationships/hyperlink" Target="http://www.brainpopjr.com/socialstudies/biographies/abrahamlincoln/grownups.weml__http:/home.att.net/~rjnorton/Lincoln77.html" TargetMode="External"/><Relationship Id="rId4" Type="http://schemas.openxmlformats.org/officeDocument/2006/relationships/hyperlink" Target="http://en.wikipedia.org/wiki/Abraham_Lincolnhttp:/www.brainpopjr.com/socialstudies/biographies/abrahamlincoln/grownups.we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blogs.phillyburbs.com/news/bct/wp-content/blogs.dir/3/files/Republican_Logo.jpg&amp;imgrefurl=http://homelandcolors.blogspot.com/2009_02_01_archive.html&amp;usg=__NF9mb-PJYwYPKKEK6rWEEw3jVJ0=&amp;h=405&amp;w=485&amp;sz=15&amp;hl=en&amp;start=2&amp;um=1&amp;tbnid=gssRHPi88UKbKM:&amp;tbnh=108&amp;tbnw=129&amp;prev=/images?q=republican&amp;hl=en&amp;safe=active&amp;sa=N&amp;um=1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soldierstudies.org/images/webquest/civil%20war%20soldiers.jpg&amp;imgrefurl=http://winecase.wordpress.com/category/wine-blogging-wednesday/&amp;usg=__ObrhDfe8DoaaQhedRS9ebEjyyI8=&amp;h=435&amp;w=449&amp;sz=39&amp;hl=en&amp;start=3&amp;um=1&amp;tbnid=OCZN92QN_8HvHM:&amp;tbnh=123&amp;tbnw=127&amp;prev=/images?q=civil+war&amp;hl=en&amp;safe=active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images.google.com/imgres?imgurl=http://www3.nfb.ca/web428x321/Films/51367/51367_02.jpg&amp;imgrefurl=http://www3.nfb.ca/collection/films/fiche/?id=51367&amp;usg=__hVn5SpNzxCMcFv5dyJFrZq_71PY=&amp;h=277&amp;w=428&amp;sz=31&amp;hl=en&amp;start=8&amp;um=1&amp;tbnid=Ne7yh9NTz1HaaM:&amp;tbnh=82&amp;tbnw=126&amp;prev=/images?q=the+black+hawk+war&amp;hl=en&amp;safe=active&amp;um=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tandcteam.com/files/1074450/School.jpg&amp;imgrefurl=http://www.tandcteam.com/content/article.html/2438583&amp;usg=__PmuslKZCWBA4rLQSgY3tJ6DFJ3E=&amp;h=317&amp;w=341&amp;sz=41&amp;hl=en&amp;start=2&amp;um=1&amp;tbnid=eLRsXwk6Kmw2vM:&amp;tbnh=112&amp;tbnw=120&amp;prev=/images?q=school&amp;hl=en&amp;safe=active&amp;um=1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imagecache01a.allposters.com/images/pic/NGSPOD/1008394-FB~Abraham-Lincoln-s-Face-on-Mount-Rushmore-National-Monument-Posters.jpg&amp;imgrefurl=https://www.allposters.co.uk/-sp/Abraham-Lincoln-s-Face-on-Mount-Rushmore-National-Monument-Posters_i4000023_.htm&amp;usg=__lMP-x8mQvSsWjCBSZ6f6y-oxYj4=&amp;h=450&amp;w=338&amp;sz=47&amp;hl=en&amp;start=5&amp;um=1&amp;tbnid=IZghKe02bhmCnM:&amp;tbnh=127&amp;tbnw=95&amp;prev=/images?q=Abe+on+Mount+Rushmore&amp;hl=en&amp;safe=active&amp;um=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00B0F0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This presentation was created under the fair use exemption of the U.S. Copyright law.  </a:t>
            </a: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Educational fair use guidelines were followed, and further use is restricted.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0070C0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One week before his death, he had a dream.  He found someone crying.  He went there and there was a coffin. 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looked in and saw his own face.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://tbn2.google.com/images?q=tbn:QX8u1MUfBKyvGM:http://img.alibaba.com/photo/104473033/Export_Wood_Coffin_With_High_Quality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5029200"/>
            <a:ext cx="2057400" cy="14478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7030A0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5713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failed at many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many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things.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Examples: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Couldn’t get into law school, ran for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Legislature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 times(got it the second time).  Ran for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Congress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twice(same).  Ran for Senate twice(no luck). </a:t>
            </a:r>
          </a:p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63000" sy="66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743200" y="3581400"/>
            <a:ext cx="4191000" cy="327660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53340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hlinkClick r:id="rId4"/>
              </a:rPr>
              <a:t>http://en.wikipedia.org/wiki/Abraham_Lincoln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hlinkClick r:id="rId5"/>
              </a:rPr>
              <a:t>http://www.brainpopjr.com/socialstudies/biographies/abrahamlincoln/grownups.weml_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hlinkClick r:id="rId5"/>
              </a:rPr>
              <a:t>http://home.att.net/~rjnorton/Lincoln77.html__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u="sng" dirty="0" smtClean="0">
                <a:hlinkClick r:id="rId6"/>
              </a:rPr>
              <a:t>http://www.whitehouse.gov/about/presidents/AbrahamLincoln/</a:t>
            </a:r>
            <a:endParaRPr lang="en-US" sz="3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rgbClr val="00B0F0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355054">
            <a:off x="2252233" y="656091"/>
            <a:ext cx="68624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Abraham “Abe” Lincoln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 rot="21057363">
            <a:off x="685800" y="2514600"/>
            <a:ext cx="5900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By: Austin </a:t>
            </a:r>
            <a:r>
              <a:rPr lang="en-US" sz="5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Konsor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2743200" y="3352800"/>
            <a:ext cx="4267200" cy="3505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chemeClr val="tx1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0"/>
            <a:ext cx="5018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rgbClr val="0070C0"/>
                </a:solidFill>
                <a:effectLst/>
              </a:rPr>
              <a:t>Abraham Lincoln</a:t>
            </a:r>
            <a:endParaRPr lang="en-US" sz="54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4600" y="1905000"/>
            <a:ext cx="4114800" cy="304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510540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800" b="1" cap="none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February 12, 1809-April 15, 1865</a:t>
            </a:r>
          </a:p>
          <a:p>
            <a:pPr algn="ctr"/>
            <a:r>
              <a:rPr lang="en-US" sz="4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Born in Hardin County, Kentucky.</a:t>
            </a:r>
            <a:endParaRPr lang="en-US" sz="4800" b="1" cap="none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8000">
              <a:srgbClr val="FF0000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Without him there would still be slaves.</a:t>
            </a:r>
            <a:endParaRPr lang="en-US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>
          <a:xfrm>
            <a:off x="3276600" y="2895600"/>
            <a:ext cx="2895600" cy="274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&quot;No&quot; Symbol 3"/>
          <p:cNvSpPr/>
          <p:nvPr/>
        </p:nvSpPr>
        <p:spPr>
          <a:xfrm>
            <a:off x="3276600" y="2895600"/>
            <a:ext cx="2895600" cy="2743200"/>
          </a:xfrm>
          <a:prstGeom prst="noSmoking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8000">
              <a:srgbClr val="00B050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00B0F0"/>
                </a:solidFill>
                <a:effectLst/>
              </a:rPr>
              <a:t>First Republican president.</a:t>
            </a:r>
          </a:p>
          <a:p>
            <a:pPr algn="ctr"/>
            <a:r>
              <a:rPr lang="en-US" sz="5400" b="1" dirty="0">
                <a:ln/>
                <a:solidFill>
                  <a:srgbClr val="00B0F0"/>
                </a:solidFill>
              </a:rPr>
              <a:t>H</a:t>
            </a:r>
            <a:r>
              <a:rPr lang="en-US" sz="5400" b="1" cap="none" spc="0" dirty="0" smtClean="0">
                <a:ln/>
                <a:solidFill>
                  <a:srgbClr val="00B0F0"/>
                </a:solidFill>
                <a:effectLst/>
              </a:rPr>
              <a:t>as done many inspiring things.</a:t>
            </a:r>
            <a:endParaRPr lang="en-US" sz="5400" b="1" cap="none" spc="0" dirty="0">
              <a:ln/>
              <a:solidFill>
                <a:srgbClr val="00B0F0"/>
              </a:solidFill>
              <a:effectLst/>
            </a:endParaRPr>
          </a:p>
        </p:txBody>
      </p:sp>
      <p:pic>
        <p:nvPicPr>
          <p:cNvPr id="1026" name="Picture 2" descr="http://tbn1.google.com/images?q=tbn:gssRHPi88UKbKM:http://blogs.phillyburbs.com/news/bct/wp-content/blogs.dir/3/files/Republican_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267200"/>
            <a:ext cx="2133600" cy="178627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chemeClr val="tx1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Wars fought in: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Black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awk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and the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Civil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 B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uilt the Republican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Party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into a strong organization.  Freed the slaves. 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410" name="Picture 2" descr="http://tbn1.google.com/images?q=tbn:OCZN92QN_8HvHM:http://www.soldierstudies.org/images/webquest/civil%2520war%2520soldier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14800"/>
            <a:ext cx="2971800" cy="2743200"/>
          </a:xfrm>
          <a:prstGeom prst="rect">
            <a:avLst/>
          </a:prstGeom>
          <a:noFill/>
        </p:spPr>
      </p:pic>
      <p:pic>
        <p:nvPicPr>
          <p:cNvPr id="17412" name="Picture 4" descr="http://tbn2.google.com/images?q=tbn:Ne7yh9NTz1HaaM:http://www3.nfb.ca/web428x321/Films/51367/51367_02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199" y="4038600"/>
            <a:ext cx="2971801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0070C0"/>
            </a:gs>
            <a:gs pos="56000">
              <a:srgbClr val="FF0000"/>
            </a:gs>
            <a:gs pos="30000">
              <a:srgbClr val="00B050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Wife: Mary Todd.  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Had 4 kids but only 1 made it past childhood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Smiley Face 3"/>
          <p:cNvSpPr/>
          <p:nvPr/>
        </p:nvSpPr>
        <p:spPr>
          <a:xfrm>
            <a:off x="3581400" y="2514600"/>
            <a:ext cx="1600200" cy="13716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396240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K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ept his Religious beliefs secret.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50000" sy="5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Parents  born in Virginia.</a:t>
            </a:r>
          </a:p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Went to school for 18 months.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0482" name="Picture 2" descr="http://tbn0.google.com/images?q=tbn:eLRsXwk6Kmw2vM:http://www.tandcteam.com/files/1074450/School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4876800"/>
            <a:ext cx="2743200" cy="1981200"/>
          </a:xfrm>
          <a:prstGeom prst="rect">
            <a:avLst/>
          </a:prstGeom>
          <a:noFill/>
        </p:spPr>
      </p:pic>
      <p:sp>
        <p:nvSpPr>
          <p:cNvPr id="4" name="Lightning Bolt 3"/>
          <p:cNvSpPr/>
          <p:nvPr/>
        </p:nvSpPr>
        <p:spPr>
          <a:xfrm rot="4150715">
            <a:off x="457200" y="4343400"/>
            <a:ext cx="1981200" cy="22098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Lightning Bolt 4"/>
          <p:cNvSpPr/>
          <p:nvPr/>
        </p:nvSpPr>
        <p:spPr>
          <a:xfrm>
            <a:off x="6489878" y="4587572"/>
            <a:ext cx="2138461" cy="1936251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90800" y="1676400"/>
            <a:ext cx="4038600" cy="29718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chemeClr val="bg1">
                <a:lumMod val="65000"/>
              </a:scheme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Head on Mt. Rushmore. 16th president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1506" name="Picture 2" descr="http://tbn1.google.com/images?q=tbn:IZghKe02bhmCnM:http://imagecache01a.allposters.com/images/pic/NGSPOD/1008394-FB~Abraham-Lincoln-s-Face-on-Mount-Rushmore-National-Monument-Poster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057400"/>
            <a:ext cx="2362200" cy="1981201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4272677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G</a:t>
            </a:r>
            <a:r>
              <a:rPr lang="en-US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ood wrestler and with the axe.  The tallest president.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222</Words>
  <Application>Microsoft Office PowerPoint</Application>
  <PresentationFormat>On-screen Show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15</cp:revision>
  <dcterms:created xsi:type="dcterms:W3CDTF">2009-05-01T19:48:39Z</dcterms:created>
  <dcterms:modified xsi:type="dcterms:W3CDTF">2009-05-07T19:50:42Z</dcterms:modified>
</cp:coreProperties>
</file>